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580"/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87" autoAdjust="0"/>
    <p:restoredTop sz="94660"/>
  </p:normalViewPr>
  <p:slideViewPr>
    <p:cSldViewPr snapToGrid="0">
      <p:cViewPr>
        <p:scale>
          <a:sx n="136" d="100"/>
          <a:sy n="136" d="100"/>
        </p:scale>
        <p:origin x="60" y="120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2.071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0,'80'0,"202"5,-220-1,-1 4,96 22,-80-6,29 7,-78-27,0-1,1-1,47-4,-27 1,29 0,174 2,-173 6,0 4,77 22,-21-4,-37-13,34 8,-12-6,65 22,-65-14,-75-16,0 1,-1 3,50 22,-90-34,0 0,-1 0,1 0,-1 0,1 0,-1 1,0-1,0 1,0 0,0 0,-1 0,1 0,-1 1,0-1,0 1,0-1,0 1,2 7,-2-6,0 1,0 0,0 0,-1 0,1 0,-2 1,1-1,-1 0,0 0,0 1,0-1,-1 0,0 0,-1 0,1 0,-1 0,-5 11,1-3,1-1,0 1,-5 20,8-20,0 0,-1 22,-1 9,0 3,3 87,2-62,-9 62,6-106,1-18,0 0,-1 0,-3 14,1-8,1 0,0 0,1 1,1-1,1 0,0 1,1-1,6 30,-4-16,-1 1,-3 39,0-15,0-23,0-11,2 1,0 0,5 28,-2-27,-2 0,0 0,-4 40,1-11,1-45,0-1,0 0,-1 1,0-1,0 0,0 1,-1-1,-5 13,3-9,0 0,1 1,0-1,1 1,1-1,0 1,0 20,0 7,0-34,1 0,-2 0,1 0,0-1,-4 9,2-9,2 1,-1 0,0 0,1 0,-1 8,0 25,-4 39,1-54,2 0,1 0,1 0,1 0,4 40,9 34,-11-71,-3 44,2 16,5-51,-4-22,0-1,0 13,-3 13,2 30,-1-60,1 0,1-1,-1 1,1-1,1 1,5 11,-5-12,0 0,-1 0,0 0,0 1,-1-1,1 0,-1 10,-2 54,0-27,1 598,0-628,2-1,0 0,1 0,6 19,-5-18,0 0,-1 0,2 24,-4 186,-2-105,1-115,0 0,1 0,-1 0,1 0,0 0,2 6,-1-7,7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6.43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3297 4514,'-6'13,"1"-6,-26 73,-2 5,29-76,-7 14,-1 1,-21 28,28-46,0 1,0-1,0-1,-1 1,0-1,-1 0,1 0,-1 0,0-1,0 0,-15 5,9-5,0 0,0-1,0-1,-21 1,-55-4,35 0,11 1,-99-2,107-1,0-1,-36-8,-302-59,-141-17,487 82,-148-21,99 21,-212-18,226 18,-52-7,102 11,-1-1,1 0,0-2,-1 1,2-1,-20-11,22 10,0 2,-1-1,1 1,-1 1,-19-5,15 4,5 2,-1 0,1 0,-1 1,0 0,-16 1,26 0,-1 0,1 0,0 0,-1 0,1 0,0 0,-1 0,1 0,0 0,-1 0,1 0,0 0,-1 0,1 0,0 0,-1 0,1 0,0 0,-1 0,1-1,0 1,0 0,-1 0,1 0,0-1,-1 1,1 0,0 0,0 0,0-1,-1 1,1 0,0-1,0 1,0-1,0 1,0-1,0 1,1 0,-1-1,0 1,0 0,1-1,-1 1,0 0,1-1,-1 1,0 0,1 0,-1-1,1 1,-1 0,0 0,1 0,-1-1,1 1,-1 0,1 0,-1 0,1 0,0 0,0 0,-1 0,1 0,0 0,-1 0,1 1,0-1,-1 0,1 0,0 1,-1-1,1 0,-1 1,1-1,0 1,-1-1,1 0,-1 1,0 0,1-1,-1 1,1-1,-1 1,0-1,1 1,-1 0,0-1,0 1,1 0,-1-1,0 1,0 0,0-1,0 1,0 0,0 0,0 1,1 0,-1 0,0-1,0 1,0 0,0 0,0 0,-1-1,1 1,0 0,-1 0,0-1,0 3,0-3,1 0,-1-1,1 1,-1 0,0-1,0 1,1 0,-1-1,0 1,0-1,1 1,-1-1,0 0,0 1,0-1,0 0,0 1,0-1,0 0,0 0,0 0,-1 0,0 0,0-1,0 1,1-1,-1 1,0-1,1 0,-1 0,1 0,-1 0,1 0,-3-2,1 0,0 1,0-1,1 0,-1-1,1 1,0 0,0-1,0 1,0-1,-2-6,1-19,3 26,-1-1,1 1,0-1,-1 0,0 1,1 0,-1-1,-1 1,1-1,0 1,-1 0,0 0,0 0,0 0,0 0,0 0,-3-2,-5-5,1 0,-13-21,-7-8,20 28,8 10,-1-1,1 0,0 1,0-1,-1 0,1 1,-1 0,1-1,-1 1,0 0,1 0,-1 0,0 0,0 0,0 0,0 1,0-1,0 0,-2 1,3-1,-1 1,1 0,-1-1,1 1,0-1,-1 1,1-1,-1 0,1 1,0-1,0 0,-1 0,1 0,0 0,0 0,0 0,0 0,0-1,0 0,-3-4,1 0,0 0,-2-9,2 7,-83-263,48 142,20 71,-71-240,18-4,-1-143,69 411,2 1,1 0,1 0,2 0,13-60,6 9,33-80,-26 92,51-86,-63 126,4-7,0 1,30-78,21-133,1-4,-69 243,-1-1,0 0,3-22,-6 28,0-1,0 1,-1-1,1 1,-1-1,0 1,-1 0,1 0,-1-1,-3-5,1 2,1-1,-1 0,2 0,-1-1,2 1,-2-17,4-66,0 40,0-6,10-85,-5 117,1 1,15-38,3-13,-3-10,21-72,-33 129,1-1,-2 0,6-34,-5 23,-7 32,0 1,-1-1,-1 1,1-12,-2-2,0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2.xml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81F86-00EA-46D1-A92B-76EC9DCF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91"/>
            <a:ext cx="3403716" cy="1986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7D912-CD24-46E9-A03D-96B2C44A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98" y="2543415"/>
            <a:ext cx="3420000" cy="202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4099-E89E-4B60-A8EE-4577103A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1" y="557091"/>
            <a:ext cx="3420000" cy="19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692F1F-9276-4534-8C89-9D56C2DF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01" y="2571517"/>
            <a:ext cx="3456000" cy="1832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39FD67-74B8-4FB8-B3A2-8516A28DA4C0}"/>
              </a:ext>
            </a:extLst>
          </p:cNvPr>
          <p:cNvSpPr txBox="1"/>
          <p:nvPr/>
        </p:nvSpPr>
        <p:spPr>
          <a:xfrm>
            <a:off x="46882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简介实现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(pytorch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0E850-6DC3-42AA-A06A-2DF426D3EC28}"/>
              </a:ext>
            </a:extLst>
          </p:cNvPr>
          <p:cNvSpPr txBox="1"/>
          <p:nvPr/>
        </p:nvSpPr>
        <p:spPr>
          <a:xfrm>
            <a:off x="3681258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BB07D-92CD-4F8F-98B0-07ABA40DADB4}"/>
              </a:ext>
            </a:extLst>
          </p:cNvPr>
          <p:cNvSpPr txBox="1"/>
          <p:nvPr/>
        </p:nvSpPr>
        <p:spPr>
          <a:xfrm>
            <a:off x="703210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lr=10.0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DC8E11-958E-47BE-9A21-11CACFC9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606" y="547483"/>
            <a:ext cx="3420000" cy="20055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5A27BA-0BE9-4961-B035-A8F2216C1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677" y="2571517"/>
            <a:ext cx="3420000" cy="1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6DF12-66BB-450A-B788-E6E88BAD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6" y="257415"/>
            <a:ext cx="2454960" cy="2092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164473-F145-4489-804E-8BFF1FC6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9" y="291956"/>
            <a:ext cx="2368283" cy="2012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D7535-5FCB-45D8-B9DF-13369444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8" y="2476730"/>
            <a:ext cx="2880000" cy="2409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22C8AC-A08A-495B-A8D6-0527C4DE7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78" y="2438310"/>
            <a:ext cx="2880000" cy="25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CD2CE-10E9-4CA5-80A1-EAA968C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90979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14:cNvPr>
              <p14:cNvContentPartPr/>
              <p14:nvPr/>
            </p14:nvContentPartPr>
            <p14:xfrm>
              <a:off x="3526760" y="2585550"/>
              <a:ext cx="996120" cy="16088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9120" y="2567550"/>
                <a:ext cx="103176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14:cNvPr>
              <p14:cNvContentPartPr/>
              <p14:nvPr/>
            </p14:nvContentPartPr>
            <p14:xfrm>
              <a:off x="3335240" y="2589510"/>
              <a:ext cx="1186920" cy="1760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7600" y="2571870"/>
                <a:ext cx="1222560" cy="17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20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A652CF-B4C9-4E5B-837A-25411B47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02" y="264993"/>
            <a:ext cx="2361493" cy="439200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4AD40D8-7426-49BE-BDCC-6C2D0047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23404"/>
              </p:ext>
            </p:extLst>
          </p:nvPr>
        </p:nvGraphicFramePr>
        <p:xfrm>
          <a:off x="3535380" y="242047"/>
          <a:ext cx="3172781" cy="439957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2781">
                  <a:extLst>
                    <a:ext uri="{9D8B030D-6E8A-4147-A177-3AD203B41FA5}">
                      <a16:colId xmlns:a16="http://schemas.microsoft.com/office/drawing/2014/main" val="1324050371"/>
                    </a:ext>
                  </a:extLst>
                </a:gridCol>
              </a:tblGrid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8740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目录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65791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软链接 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symbolic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29327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76682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命名管道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named pipe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0584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套接字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 Socket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984341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门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door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047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块设备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block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367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字符设备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char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524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已损坏的软链接（快捷方式指向的目标文件不存在）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86559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68604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属主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228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属组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有效到文件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985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认证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2931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具有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STICKY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位集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(t)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且不为其他可写的目录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2491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8574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对目录的权限，类似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--r--w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2525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可执行文件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60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83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B05FA5-C544-437E-9A6F-45AB5939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4" y="414938"/>
            <a:ext cx="3992144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65E41-C7C1-4D0A-BD8F-23AB2D30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58" y="414938"/>
            <a:ext cx="39775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F12267-9CF7-4FAD-B036-DA1E19AD3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06612"/>
              </p:ext>
            </p:extLst>
          </p:nvPr>
        </p:nvGraphicFramePr>
        <p:xfrm>
          <a:off x="25125" y="94076"/>
          <a:ext cx="9073432" cy="5006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3010184843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2774329639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0-255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的原图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0-1(ToTensor)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缩放后的图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Normalization+ToPILImage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分布图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图像显示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109589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单通道分布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814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8129123-4252-42D6-9326-6F4623D4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1" y="476479"/>
            <a:ext cx="2106268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B27BA-584F-4065-8A19-616E3A38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285" y="476479"/>
            <a:ext cx="2047880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E16F7D-621A-48AE-A3A5-08351FFDC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2" y="1990866"/>
            <a:ext cx="1917970" cy="151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1DED6B-5AEA-4D5D-8AEC-E6FF54CD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27" y="483743"/>
            <a:ext cx="2118125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7540E4-CBEC-4E33-BA14-77C5F61F8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989" y="2000327"/>
            <a:ext cx="1890000" cy="1512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C082BC5-045B-4A20-A6B7-ECCFD23CB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865" y="3609665"/>
            <a:ext cx="1987414" cy="1476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211FC2-260A-46C7-9207-934E56027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02" y="1990866"/>
            <a:ext cx="1888467" cy="15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40E13A-E721-4A5B-B7CD-B9FB27BA3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374" y="3585063"/>
            <a:ext cx="1986255" cy="1476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D9585F-1022-4797-BAB3-175311413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1999" y="3624911"/>
            <a:ext cx="1999496" cy="147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1C5D97-0672-4633-8FE4-0EC81E608B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039" y="483743"/>
            <a:ext cx="2021845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7F976F-231D-4B08-A5A1-EDB9AD07E2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8816" y="3585063"/>
            <a:ext cx="1899851" cy="147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B668B-1608-4E1D-BBB3-6960AA5357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5976" y="2026749"/>
            <a:ext cx="1917970" cy="14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8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B707156D-1BE1-4D0D-86FD-80898CF36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80107"/>
              </p:ext>
            </p:extLst>
          </p:nvPr>
        </p:nvGraphicFramePr>
        <p:xfrm>
          <a:off x="28024" y="52700"/>
          <a:ext cx="6856685" cy="2368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3010184843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A101CF4-5625-4088-BD06-382C9211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3" y="537940"/>
            <a:ext cx="2112354" cy="15576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C12660-6793-40EE-9694-CE3DFAA46800}"/>
              </a:ext>
            </a:extLst>
          </p:cNvPr>
          <p:cNvSpPr txBox="1"/>
          <p:nvPr/>
        </p:nvSpPr>
        <p:spPr>
          <a:xfrm>
            <a:off x="5009859" y="362126"/>
            <a:ext cx="21528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latin typeface="Consolas" panose="020B0609020204030204" pitchFamily="49" charset="0"/>
              </a:rPr>
              <a:t>track_running_stats=True</a:t>
            </a:r>
            <a:endParaRPr lang="zh-CN" altLang="en-US" sz="80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1AD23F-7CE4-46BC-92E2-8665A01FA7A6}"/>
              </a:ext>
            </a:extLst>
          </p:cNvPr>
          <p:cNvSpPr txBox="1"/>
          <p:nvPr/>
        </p:nvSpPr>
        <p:spPr>
          <a:xfrm>
            <a:off x="2744880" y="325340"/>
            <a:ext cx="21528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latin typeface="Consolas" panose="020B0609020204030204" pitchFamily="49" charset="0"/>
              </a:rPr>
              <a:t>track_running_stats=False</a:t>
            </a:r>
            <a:endParaRPr lang="zh-CN" altLang="en-US" sz="800"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0D0154-67F4-4FFA-9A4A-214CEA4B9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7"/>
          <a:stretch/>
        </p:blipFill>
        <p:spPr>
          <a:xfrm>
            <a:off x="2469936" y="577570"/>
            <a:ext cx="2177822" cy="16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42D440-9BD0-4CE6-B6AB-2BC6B439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97" y="617743"/>
            <a:ext cx="2150288" cy="1620000"/>
          </a:xfrm>
          <a:prstGeom prst="rect">
            <a:avLst/>
          </a:prstGeom>
        </p:spPr>
      </p:pic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74D28486-EACF-46A9-BDF6-82C77A90B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89575"/>
              </p:ext>
            </p:extLst>
          </p:nvPr>
        </p:nvGraphicFramePr>
        <p:xfrm>
          <a:off x="3787228" y="2516212"/>
          <a:ext cx="4639938" cy="257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Imagenet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mean&amp;std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Hotdogs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mean&amp;std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4FE9886-0805-44C8-AC1D-C25EF68B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61" y="3197645"/>
            <a:ext cx="2112354" cy="15576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57477A-C13E-455D-8273-25CBA3254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4" y="3239825"/>
            <a:ext cx="2146004" cy="15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D46F3A62-39B5-49D7-B9BC-4186C4089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45763"/>
              </p:ext>
            </p:extLst>
          </p:nvPr>
        </p:nvGraphicFramePr>
        <p:xfrm>
          <a:off x="1827482" y="1202568"/>
          <a:ext cx="4639938" cy="2368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标签重用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冻结特征层只训练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fc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3FEDE05-38DB-4D39-975C-276D4D5F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07" y="1720192"/>
            <a:ext cx="2192740" cy="16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7EC4DB-3530-43DD-A1B5-660E405E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29" y="1785257"/>
            <a:ext cx="2109806" cy="15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3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3083</TotalTime>
  <Words>1832</Words>
  <Application>Microsoft Office PowerPoint</Application>
  <PresentationFormat>全屏显示(16:9)</PresentationFormat>
  <Paragraphs>250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Microsoft YaHei Light</vt:lpstr>
      <vt:lpstr>宋体</vt:lpstr>
      <vt:lpstr>微软雅黑</vt:lpstr>
      <vt:lpstr>Arial</vt:lpstr>
      <vt:lpstr>Calibri</vt:lpstr>
      <vt:lpstr>Calibri Light</vt:lpstr>
      <vt:lpstr>Cambria Math</vt:lpstr>
      <vt:lpstr>Consolas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242</cp:revision>
  <dcterms:created xsi:type="dcterms:W3CDTF">2021-07-06T03:39:58Z</dcterms:created>
  <dcterms:modified xsi:type="dcterms:W3CDTF">2022-02-28T04:04:34Z</dcterms:modified>
</cp:coreProperties>
</file>